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 Pie Chart Analysis</a:t>
            </a:r>
          </a:p>
        </p:txBody>
      </p:sp>
      <p:pic>
        <p:nvPicPr>
          <p:cNvPr id="3" name="Picture 2" descr="Q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798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Q10 Pie Chart Analysis</a:t>
            </a:r>
          </a:p>
        </p:txBody>
      </p:sp>
      <p:pic>
        <p:nvPicPr>
          <p:cNvPr id="3" name="Picture 2" descr="Q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778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Q11 Pie Chart Analysis</a:t>
            </a:r>
          </a:p>
        </p:txBody>
      </p:sp>
      <p:pic>
        <p:nvPicPr>
          <p:cNvPr id="3" name="Picture 2" descr="Q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28824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Q12 Pie Chart Analysis</a:t>
            </a:r>
          </a:p>
        </p:txBody>
      </p:sp>
      <p:pic>
        <p:nvPicPr>
          <p:cNvPr id="3" name="Picture 2" descr="Q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727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Q13 Pie Chart Analysis</a:t>
            </a:r>
          </a:p>
        </p:txBody>
      </p:sp>
      <p:pic>
        <p:nvPicPr>
          <p:cNvPr id="3" name="Picture 2" descr="Q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468538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Q14 Pie Chart Analysis</a:t>
            </a:r>
          </a:p>
        </p:txBody>
      </p:sp>
      <p:pic>
        <p:nvPicPr>
          <p:cNvPr id="3" name="Picture 2" descr="Q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122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Q15 Pie Chart Analysis</a:t>
            </a:r>
          </a:p>
        </p:txBody>
      </p:sp>
      <p:pic>
        <p:nvPicPr>
          <p:cNvPr id="3" name="Picture 2" descr="Q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778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Q16 Pie Chart Analysis</a:t>
            </a:r>
          </a:p>
        </p:txBody>
      </p:sp>
      <p:pic>
        <p:nvPicPr>
          <p:cNvPr id="3" name="Picture 2" descr="Q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1944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Q17 Pie Chart Analysis</a:t>
            </a:r>
          </a:p>
        </p:txBody>
      </p:sp>
      <p:pic>
        <p:nvPicPr>
          <p:cNvPr id="3" name="Picture 2" descr="Q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28824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Q18 Pie Chart Analysis</a:t>
            </a:r>
          </a:p>
        </p:txBody>
      </p:sp>
      <p:pic>
        <p:nvPicPr>
          <p:cNvPr id="3" name="Picture 2" descr="Q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69998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Q19 Pie Chart Analysis</a:t>
            </a:r>
          </a:p>
        </p:txBody>
      </p:sp>
      <p:pic>
        <p:nvPicPr>
          <p:cNvPr id="3" name="Picture 2" descr="Q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32430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 Pie Chart Analysis</a:t>
            </a:r>
          </a:p>
        </p:txBody>
      </p:sp>
      <p:pic>
        <p:nvPicPr>
          <p:cNvPr id="3" name="Picture 2" descr="Q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60452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Q20 Pie Chart Analysis</a:t>
            </a:r>
          </a:p>
        </p:txBody>
      </p:sp>
      <p:pic>
        <p:nvPicPr>
          <p:cNvPr id="3" name="Picture 2" descr="Q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28824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Q21 Pie Chart Analysis</a:t>
            </a:r>
          </a:p>
        </p:txBody>
      </p:sp>
      <p:pic>
        <p:nvPicPr>
          <p:cNvPr id="3" name="Picture 2" descr="Q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7278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Q22 Pie Chart Analysis</a:t>
            </a:r>
          </a:p>
        </p:txBody>
      </p:sp>
      <p:pic>
        <p:nvPicPr>
          <p:cNvPr id="3" name="Picture 2" descr="Q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6459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Q23 Pie Chart Analysis</a:t>
            </a:r>
          </a:p>
        </p:txBody>
      </p:sp>
      <p:pic>
        <p:nvPicPr>
          <p:cNvPr id="3" name="Picture 2" descr="Q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514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Q24 Pie Chart Analysis</a:t>
            </a:r>
          </a:p>
        </p:txBody>
      </p:sp>
      <p:pic>
        <p:nvPicPr>
          <p:cNvPr id="3" name="Picture 2" descr="Q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32430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Q25 Pie Chart Analysis</a:t>
            </a:r>
          </a:p>
        </p:txBody>
      </p:sp>
      <p:pic>
        <p:nvPicPr>
          <p:cNvPr id="3" name="Picture 2" descr="Q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498445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Q26 Pie Chart Analysis</a:t>
            </a:r>
          </a:p>
        </p:txBody>
      </p:sp>
      <p:pic>
        <p:nvPicPr>
          <p:cNvPr id="3" name="Picture 2" descr="Q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43548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Q27 Pie Chart Analysis</a:t>
            </a:r>
          </a:p>
        </p:txBody>
      </p:sp>
      <p:pic>
        <p:nvPicPr>
          <p:cNvPr id="3" name="Picture 2" descr="Q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7784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Q28 Pie Chart Analysis</a:t>
            </a:r>
          </a:p>
        </p:txBody>
      </p:sp>
      <p:pic>
        <p:nvPicPr>
          <p:cNvPr id="3" name="Picture 2" descr="Q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30021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Q29 Pie Chart Analysis</a:t>
            </a:r>
          </a:p>
        </p:txBody>
      </p:sp>
      <p:pic>
        <p:nvPicPr>
          <p:cNvPr id="3" name="Picture 2" descr="Q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48402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Q3 Pie Chart Analysis</a:t>
            </a:r>
          </a:p>
        </p:txBody>
      </p:sp>
      <p:pic>
        <p:nvPicPr>
          <p:cNvPr id="3" name="Picture 2" descr="Q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20598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Q30 Pie Chart Analysis</a:t>
            </a:r>
          </a:p>
        </p:txBody>
      </p:sp>
      <p:pic>
        <p:nvPicPr>
          <p:cNvPr id="3" name="Picture 2" descr="Q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798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Q4 Pie Chart Analysis</a:t>
            </a:r>
          </a:p>
        </p:txBody>
      </p:sp>
      <p:pic>
        <p:nvPicPr>
          <p:cNvPr id="3" name="Picture 2" descr="Q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382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Q5 Pie Chart Analysis</a:t>
            </a:r>
          </a:p>
        </p:txBody>
      </p:sp>
      <p:pic>
        <p:nvPicPr>
          <p:cNvPr id="3" name="Picture 2" descr="Q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7987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Q6 Pie Chart Analysis</a:t>
            </a:r>
          </a:p>
        </p:txBody>
      </p:sp>
      <p:pic>
        <p:nvPicPr>
          <p:cNvPr id="3" name="Picture 2" descr="Q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3002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Q7 Pie Chart Analysis</a:t>
            </a:r>
          </a:p>
        </p:txBody>
      </p:sp>
      <p:pic>
        <p:nvPicPr>
          <p:cNvPr id="3" name="Picture 2" descr="Q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3002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Q8 Pie Chart Analysis</a:t>
            </a:r>
          </a:p>
        </p:txBody>
      </p:sp>
      <p:pic>
        <p:nvPicPr>
          <p:cNvPr id="3" name="Picture 2" descr="Q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1601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Q9 Pie Chart Analysis</a:t>
            </a:r>
          </a:p>
        </p:txBody>
      </p:sp>
      <p:pic>
        <p:nvPicPr>
          <p:cNvPr id="3" name="Picture 2" descr="Q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5486400" cy="55645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